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9" r:id="rId4"/>
    <p:sldId id="263" r:id="rId5"/>
    <p:sldId id="260" r:id="rId6"/>
    <p:sldId id="262" r:id="rId7"/>
    <p:sldId id="261" r:id="rId8"/>
    <p:sldId id="264" r:id="rId9"/>
    <p:sldId id="265" r:id="rId10"/>
    <p:sldId id="266" r:id="rId11"/>
    <p:sldId id="267" r:id="rId12"/>
    <p:sldId id="268" r:id="rId13"/>
    <p:sldId id="287" r:id="rId14"/>
    <p:sldId id="288" r:id="rId15"/>
    <p:sldId id="269" r:id="rId16"/>
    <p:sldId id="280" r:id="rId17"/>
    <p:sldId id="286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8" r:id="rId26"/>
    <p:sldId id="277" r:id="rId27"/>
    <p:sldId id="279" r:id="rId28"/>
    <p:sldId id="281" r:id="rId29"/>
    <p:sldId id="282" r:id="rId3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47A2"/>
    <a:srgbClr val="148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1"/>
    <p:restoredTop sz="85353"/>
  </p:normalViewPr>
  <p:slideViewPr>
    <p:cSldViewPr snapToGrid="0" snapToObjects="1">
      <p:cViewPr varScale="1">
        <p:scale>
          <a:sx n="111" d="100"/>
          <a:sy n="111" d="100"/>
        </p:scale>
        <p:origin x="1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F5FD9-FE19-6B46-99DF-A136F62F7D47}" type="datetimeFigureOut">
              <a:rPr lang="es-MX" smtClean="0"/>
              <a:t>22/01/21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3B50C-2CED-A540-BC2D-42798276814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42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aterial.io/guidelines" TargetMode="External"/><Relationship Id="rId5" Type="http://schemas.openxmlformats.org/officeDocument/2006/relationships/hyperlink" Target="https://developers.googleblog.com/2018/05/ready-for-production-apps-flutter-beta-3.html" TargetMode="External"/><Relationship Id="rId4" Type="http://schemas.openxmlformats.org/officeDocument/2006/relationships/hyperlink" Target="https://medium.com/flutter-io/flutter-release-preview-1-943a9b6ee65a?linkId=53249457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3B50C-2CED-A540-BC2D-42798276814D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2369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pinta en pantalla haciendo uso de Skia (engine gráfico 2D) y está basado en una arquitectura funcional-reactiva inspirada en </a:t>
            </a:r>
            <a:r>
              <a:rPr lang="es-MX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React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Actualmente Flutter se encuentra en su versión </a:t>
            </a:r>
            <a:r>
              <a:rPr lang="es-MX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Release Preview 1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desde que se anuncio su </a:t>
            </a:r>
            <a:r>
              <a:rPr lang="es-MX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beta 3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Google asegura que se puede usar ya en producción.</a:t>
            </a:r>
          </a:p>
          <a:p>
            <a:endParaRPr lang="es-MX" dirty="0"/>
          </a:p>
          <a:p>
            <a:endParaRPr lang="es-MX" dirty="0"/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imagen anterior muestra la arquitectura general de Flutter, el cual nos provee todo lo necesario para trabajar con animaciones, gestos en pantalla o acceder a los servicios del teléfono (GPS, Bluetooth, etc.) y como añadido trae ya implementada una colección de widgets basados en la guía de diseño </a:t>
            </a:r>
            <a:r>
              <a:rPr lang="es-MX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Material Design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3B50C-2CED-A540-BC2D-42798276814D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9199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3B50C-2CED-A540-BC2D-42798276814D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663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3B50C-2CED-A540-BC2D-42798276814D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9934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3B50C-2CED-A540-BC2D-42798276814D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1160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3B50C-2CED-A540-BC2D-42798276814D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2380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3B50C-2CED-A540-BC2D-42798276814D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575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3B50C-2CED-A540-BC2D-42798276814D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5203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3B50C-2CED-A540-BC2D-42798276814D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2256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83DBA-155A-ED4A-856B-5D5379E2F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9C2F1C-92C5-B847-8315-F8AF3AF7E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79656C-ED38-5B45-855B-4B51704D4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665C-60D9-5643-A70D-F9ED135C7390}" type="datetimeFigureOut">
              <a:rPr lang="es-MX" smtClean="0"/>
              <a:t>22/01/21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83D352-F1F8-4941-8773-1BC6B632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7D073B-F0B8-6E40-8938-46677920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B8EA-10BA-7844-9A49-97D720A3E2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5106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31C42-9B9C-784B-96A8-ACCB07F81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27F430C-F897-4941-A80D-3A8202449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CA349D-0D79-DE40-BE18-6D2B732AD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665C-60D9-5643-A70D-F9ED135C7390}" type="datetimeFigureOut">
              <a:rPr lang="es-MX" smtClean="0"/>
              <a:t>22/01/21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B6DE75-DCB4-604E-AFAF-D7F1B0341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502DDF-F09B-A74F-A73E-9F6844838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B8EA-10BA-7844-9A49-97D720A3E2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166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8E86B8-17A9-E147-BAA3-8EF6F01170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6199802-F9FE-EC47-9F6B-5483D1904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90C6BB-2785-EB40-92C6-2978BDDEF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665C-60D9-5643-A70D-F9ED135C7390}" type="datetimeFigureOut">
              <a:rPr lang="es-MX" smtClean="0"/>
              <a:t>22/01/21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8EAEC9-4A10-444E-B892-536BE03A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83BAA7-C8B2-1549-93F2-BE1F08DF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B8EA-10BA-7844-9A49-97D720A3E2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8492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DE735-BF20-834A-ACA8-DCAE01A6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5121B2-7E98-D241-99B6-9D5D01B87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4F8693-A9AF-8D49-994D-D18624150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665C-60D9-5643-A70D-F9ED135C7390}" type="datetimeFigureOut">
              <a:rPr lang="es-MX" smtClean="0"/>
              <a:t>22/01/21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52EF3C-F9E8-A14A-B925-8B9B4DC6A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C8BABF-19FD-BB40-A152-79843EBAC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B8EA-10BA-7844-9A49-97D720A3E2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011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FB4373-0BA8-894C-8774-1065B47B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BEBC1E-9EF8-4C42-A010-5CDB855DA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1D95BD-AFC9-7748-9AC3-B90C3A142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665C-60D9-5643-A70D-F9ED135C7390}" type="datetimeFigureOut">
              <a:rPr lang="es-MX" smtClean="0"/>
              <a:t>22/01/21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2F9065-3139-BD40-B4AC-32836254C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5BBC16-A318-4A45-8986-91BA3069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B8EA-10BA-7844-9A49-97D720A3E2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5903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5F376-5577-2841-875F-DAD27502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E2E744-1C25-AC47-B75E-9978362F0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09DD8C-3B4C-2F4E-A3B4-E03D1FE87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5CBBA5-5FFD-F240-83FF-EB5D60F6C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665C-60D9-5643-A70D-F9ED135C7390}" type="datetimeFigureOut">
              <a:rPr lang="es-MX" smtClean="0"/>
              <a:t>22/01/21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D4BF1B-61F6-C74C-87C8-D8644245A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DAE21B-EEBA-EE48-B84B-164932FF1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B8EA-10BA-7844-9A49-97D720A3E2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6884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7B1CF8-A176-6947-AB83-F23FC212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526E6F-752C-484A-B8EE-815D58DCA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6436B7-1145-9544-A556-00AABD899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564A0B1-940D-8449-999E-1D751DA33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9057768-1799-E447-8054-A046EA776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91FDC79-1641-F54A-A412-DC38C3137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665C-60D9-5643-A70D-F9ED135C7390}" type="datetimeFigureOut">
              <a:rPr lang="es-MX" smtClean="0"/>
              <a:t>22/01/21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2D9DB51-A614-6E4E-85D7-7AAB64306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9D87139-0EDA-FC46-AB44-E95D175C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B8EA-10BA-7844-9A49-97D720A3E2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824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DBADC6-999D-5C49-9AA1-6B945C74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4683F28-0B55-E54A-9A9D-BB2B8EF7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665C-60D9-5643-A70D-F9ED135C7390}" type="datetimeFigureOut">
              <a:rPr lang="es-MX" smtClean="0"/>
              <a:t>22/01/21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1ACC021-1C9D-344C-BC3F-7A0DE875D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E180778-5FDE-694C-937F-7FBE35D9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B8EA-10BA-7844-9A49-97D720A3E2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274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A7EC838-4F18-8A40-92F8-1BBEADD7C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665C-60D9-5643-A70D-F9ED135C7390}" type="datetimeFigureOut">
              <a:rPr lang="es-MX" smtClean="0"/>
              <a:t>22/01/21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421176A-6DEE-094F-BDE9-F6464E913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2CCC88-3228-8745-8B62-774B8612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B8EA-10BA-7844-9A49-97D720A3E2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4577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6BE92-70FC-0642-8369-1D01864AE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0B8D87-DD7F-7B45-8594-ECD4D0A35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000FCF-66A4-B643-A108-536B9DF13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FC826A-3326-4D4F-BD16-596E422D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665C-60D9-5643-A70D-F9ED135C7390}" type="datetimeFigureOut">
              <a:rPr lang="es-MX" smtClean="0"/>
              <a:t>22/01/21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D53901-7C84-704E-8B05-6D156D22E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FCA7F1-BD9F-C54D-A205-099C7B93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B8EA-10BA-7844-9A49-97D720A3E2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1451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0685C9-1806-FA48-8B8A-28BD3D44F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2CFFFA-0503-974B-B703-81FE31FDAD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9631AB-E155-7B4B-9863-7425E7DFA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227426-4F34-BE48-92E0-B597259E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665C-60D9-5643-A70D-F9ED135C7390}" type="datetimeFigureOut">
              <a:rPr lang="es-MX" smtClean="0"/>
              <a:t>22/01/21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F67F90-7291-E348-91D9-3190C332D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2FA9E0-2BB3-D647-B0A2-B73DFCA3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B8EA-10BA-7844-9A49-97D720A3E2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9511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7810ADC-FF36-C242-8B61-855919F9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7911A6-A312-FA47-9AF9-E3726CFD3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D1F099-EC7F-554E-86CE-712DD5A6A5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665C-60D9-5643-A70D-F9ED135C7390}" type="datetimeFigureOut">
              <a:rPr lang="es-MX" smtClean="0"/>
              <a:t>22/01/21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3CEA93-8C8A-1040-91F4-50082C0A6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F53445-D51C-544E-AFBD-BFCE7333A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1B8EA-10BA-7844-9A49-97D720A3E2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1597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flutter.com/" TargetMode="External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flutter-es.io/docs/get-started/instal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tlang.org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12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11" Type="http://schemas.microsoft.com/office/2007/relationships/hdphoto" Target="../media/hdphoto2.wdp"/><Relationship Id="rId5" Type="http://schemas.openxmlformats.org/officeDocument/2006/relationships/image" Target="../media/image7.tiff"/><Relationship Id="rId10" Type="http://schemas.openxmlformats.org/officeDocument/2006/relationships/image" Target="../media/image12.png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D7887F-4E7C-7942-9FDE-01B876F921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Flutter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EA7B81-87E4-6D43-9638-A4F866C6C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4556" y="3818411"/>
            <a:ext cx="3882887" cy="394252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MTW. Felipe Hernández Palafox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874327F-FD0D-3846-8BB3-9BF072F08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9474" y="4789626"/>
            <a:ext cx="946011" cy="9460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8944AF2-DCAD-6E44-8F27-FACC4A645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789626"/>
            <a:ext cx="2140365" cy="107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05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7DFCB76-D073-BF43-A102-EDE45D964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9381" y="402957"/>
            <a:ext cx="8030213" cy="5758509"/>
          </a:xfrm>
        </p:spPr>
      </p:pic>
    </p:spTree>
    <p:extLst>
      <p:ext uri="{BB962C8B-B14F-4D97-AF65-F5344CB8AC3E}">
        <p14:creationId xmlns:p14="http://schemas.microsoft.com/office/powerpoint/2010/main" val="665713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03BA7-0E7C-0F41-9B5C-FA293BD8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MX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https://dartpad.dartlang.org/ </a:t>
            </a:r>
            <a:br>
              <a:rPr lang="es-MX" dirty="0"/>
            </a:br>
            <a:endParaRPr lang="es-MX" dirty="0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60A38A4E-6532-D14B-B3BE-F291DFB0B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37576"/>
            <a:ext cx="10113936" cy="5155299"/>
          </a:xfrm>
        </p:spPr>
      </p:pic>
    </p:spTree>
    <p:extLst>
      <p:ext uri="{BB962C8B-B14F-4D97-AF65-F5344CB8AC3E}">
        <p14:creationId xmlns:p14="http://schemas.microsoft.com/office/powerpoint/2010/main" val="336507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E083E6-4012-D748-ABF9-B268DDD41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MX" sz="5400" dirty="0">
                <a:solidFill>
                  <a:schemeClr val="bg1"/>
                </a:solidFill>
              </a:rPr>
              <a:t>Programación imperativa y declarativa</a:t>
            </a:r>
            <a:endParaRPr lang="es-MX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4B8219C-B570-3D42-BF99-2F58BE125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800" y="1994694"/>
            <a:ext cx="98044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97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EE09B4-8B22-A74C-84BE-7BA4D557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66" y="802735"/>
            <a:ext cx="2106478" cy="1325563"/>
          </a:xfrm>
        </p:spPr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SwiftUI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E518F1F-8E50-B949-A7DE-1426A19DA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9100" y="802735"/>
            <a:ext cx="9007434" cy="50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0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67006E-FCF0-8246-8405-44BEEED89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67" y="251618"/>
            <a:ext cx="1827508" cy="1325563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MAUI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7914A4C-3214-724B-997C-1BDF9D523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775" y="557939"/>
            <a:ext cx="9355668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1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6FC13-4D0E-DC48-AE22-C1576682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 de un programa en Flutter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03709D-6197-3D4F-A685-C23E5A499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0741"/>
            <a:ext cx="11126492" cy="2901358"/>
          </a:xfrm>
        </p:spPr>
        <p:txBody>
          <a:bodyPr>
            <a:norm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'package:flutter/material.dart’; </a:t>
            </a:r>
            <a:endParaRPr lang="es-MX" sz="36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MX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MX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Widgets de Material Design provistos por SDK Flutter </a:t>
            </a:r>
            <a:endParaRPr lang="es-MX" sz="36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280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060DE0B-E2E2-6840-9D99-53BAC930D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6537" y="637744"/>
            <a:ext cx="3995604" cy="55825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A3773AF-0F09-BB42-9816-B4BB66C62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66B6F0-E20F-FA4A-BF2B-A448E5E49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78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6919761-BA35-6744-A6B0-575BBF428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905" y="178251"/>
            <a:ext cx="11550190" cy="6501497"/>
          </a:xfrm>
        </p:spPr>
      </p:pic>
    </p:spTree>
    <p:extLst>
      <p:ext uri="{BB962C8B-B14F-4D97-AF65-F5344CB8AC3E}">
        <p14:creationId xmlns:p14="http://schemas.microsoft.com/office/powerpoint/2010/main" val="2912594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523AC-5497-8240-894F-4D3B6A84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689" y="1372515"/>
            <a:ext cx="10515600" cy="1325563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main() =&gt; runApp(App()); </a:t>
            </a:r>
            <a:br>
              <a:rPr lang="es-MX" dirty="0">
                <a:effectLst/>
              </a:rPr>
            </a:b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7F8623-ACBB-214B-B4E0-DAB1458CD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689" y="3685421"/>
            <a:ext cx="10515600" cy="1196544"/>
          </a:xfrm>
        </p:spPr>
        <p:txBody>
          <a:bodyPr/>
          <a:lstStyle/>
          <a:p>
            <a:pPr marL="0" indent="0">
              <a:buNone/>
            </a:pPr>
            <a:r>
              <a:rPr lang="es-MX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función runApp toma el widget y lo sirve </a:t>
            </a:r>
            <a:endParaRPr lang="es-MX" sz="40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21159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4F3CB-37EC-C342-9C08-C328BAC77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6755969" cy="2285084"/>
          </a:xfrm>
        </p:spPr>
        <p:txBody>
          <a:bodyPr>
            <a:normAutofit fontScale="90000"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Widget llamado App Método build crea la interfaz</a:t>
            </a:r>
            <a:b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641F96C-D174-F946-95E2-1BE3DD413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8665" y="2141536"/>
            <a:ext cx="71710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41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D7887F-4E7C-7942-9FDE-01B876F92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90923"/>
            <a:ext cx="9144000" cy="1018554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es Flutter?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EA7B81-87E4-6D43-9638-A4F866C6C0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sz="4400" dirty="0">
                <a:solidFill>
                  <a:schemeClr val="bg1"/>
                </a:solidFill>
              </a:rPr>
              <a:t>SDK de Google creado para diseñar </a:t>
            </a:r>
            <a:r>
              <a:rPr lang="es-MX" sz="4400" b="1" dirty="0">
                <a:solidFill>
                  <a:schemeClr val="bg1"/>
                </a:solidFill>
              </a:rPr>
              <a:t>interfaces nativas </a:t>
            </a:r>
            <a:r>
              <a:rPr lang="es-MX" sz="4400" dirty="0">
                <a:solidFill>
                  <a:schemeClr val="bg1"/>
                </a:solidFill>
              </a:rPr>
              <a:t>iOS y Android. 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47043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C6AC44-96A6-DC4B-A72C-A2EA23EA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63" y="737084"/>
            <a:ext cx="5547102" cy="1618658"/>
          </a:xfrm>
        </p:spPr>
        <p:txBody>
          <a:bodyPr>
            <a:normAutofit fontScale="90000"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punto inicial para general una aplicación en MaterialDesign </a:t>
            </a:r>
            <a:br>
              <a:rPr lang="es-MX" dirty="0"/>
            </a:br>
            <a:endParaRPr lang="es-MX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9C1F7BA-DBB4-CB44-A7F6-5FA850E8E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6696" y="2141537"/>
            <a:ext cx="69791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62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5362B-1FA6-0B4E-83DE-849B73EA2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75" y="631367"/>
            <a:ext cx="5438614" cy="1510170"/>
          </a:xfrm>
        </p:spPr>
        <p:txBody>
          <a:bodyPr>
            <a:normAutofit fontScale="90000"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título: task manager Home: Lo que muestra la app </a:t>
            </a:r>
            <a:br>
              <a:rPr lang="es-MX" dirty="0"/>
            </a:b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E0F296A-CADB-024B-81EB-8379333AD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175" y="1875295"/>
            <a:ext cx="6972625" cy="4351338"/>
          </a:xfrm>
        </p:spPr>
      </p:pic>
    </p:spTree>
    <p:extLst>
      <p:ext uri="{BB962C8B-B14F-4D97-AF65-F5344CB8AC3E}">
        <p14:creationId xmlns:p14="http://schemas.microsoft.com/office/powerpoint/2010/main" val="3245045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16653E1-A5FB-F74E-B7ED-CA244A1BB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343" y="2479728"/>
            <a:ext cx="5759657" cy="2928790"/>
          </a:xfrm>
          <a:prstGeom prst="rect">
            <a:avLst/>
          </a:prstGeom>
        </p:spPr>
      </p:pic>
      <p:pic>
        <p:nvPicPr>
          <p:cNvPr id="4097" name="Picture 1" descr="page71image45575552">
            <a:extLst>
              <a:ext uri="{FF2B5EF4-FFF2-40B4-BE49-F238E27FC236}">
                <a16:creationId xmlns:a16="http://schemas.microsoft.com/office/drawing/2014/main" id="{272BBF04-3FEF-7F4F-8BFB-8546AED32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811" y="1982393"/>
            <a:ext cx="4740846" cy="392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04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A229F-7E01-DB4E-9FF6-A3FAC4A8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- Flutter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0103DD7-B6CC-1B4D-AFCB-CD3FEE6A9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4" t="19969"/>
          <a:stretch/>
        </p:blipFill>
        <p:spPr>
          <a:xfrm>
            <a:off x="1828800" y="2154014"/>
            <a:ext cx="8882251" cy="400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98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E7D96-29A1-A24F-9D7C-C9A56F77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23834" cy="1325563"/>
          </a:xfrm>
        </p:spPr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- Flutter</a:t>
            </a:r>
            <a:endParaRPr lang="es-MX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12960030-8971-9643-B300-3D6B13AEA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7309" y="365125"/>
            <a:ext cx="5696488" cy="4272366"/>
          </a:xfr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34F7978-0972-3E48-AF4B-7B3184701B3B}"/>
              </a:ext>
            </a:extLst>
          </p:cNvPr>
          <p:cNvSpPr txBox="1"/>
          <p:nvPr/>
        </p:nvSpPr>
        <p:spPr>
          <a:xfrm>
            <a:off x="5307309" y="5111883"/>
            <a:ext cx="4309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https://startflutter.com/</a:t>
            </a:r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85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447C5D-E38D-AE4B-A904-55F61DD33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632" y="2240420"/>
            <a:ext cx="8894736" cy="1325563"/>
          </a:xfr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Widgets con estado y sin estado </a:t>
            </a:r>
          </a:p>
        </p:txBody>
      </p:sp>
    </p:spTree>
    <p:extLst>
      <p:ext uri="{BB962C8B-B14F-4D97-AF65-F5344CB8AC3E}">
        <p14:creationId xmlns:p14="http://schemas.microsoft.com/office/powerpoint/2010/main" val="3115500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6E8F840B-DD66-F54E-8E34-3C9E57189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9711" y="1081705"/>
            <a:ext cx="8815534" cy="4351338"/>
          </a:xfrm>
        </p:spPr>
      </p:pic>
    </p:spTree>
    <p:extLst>
      <p:ext uri="{BB962C8B-B14F-4D97-AF65-F5344CB8AC3E}">
        <p14:creationId xmlns:p14="http://schemas.microsoft.com/office/powerpoint/2010/main" val="73218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28DA85C-36CF-EB44-940A-D24EF91E0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54"/>
          <a:stretch/>
        </p:blipFill>
        <p:spPr>
          <a:xfrm>
            <a:off x="2913681" y="418403"/>
            <a:ext cx="7325049" cy="568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11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76D8C-6E22-1D4E-AD8C-F824DB39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AED528-58FB-7C4E-A49D-0B1A2B5ED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81" y="1825625"/>
            <a:ext cx="7468892" cy="731595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https://flutter-es.io/docs/get-started/install</a:t>
            </a:r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F053BA-482B-6441-80B9-9C7182AC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020" y="2692157"/>
            <a:ext cx="7468892" cy="348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01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0EBE6-8514-6C44-8679-1857276B1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574" y="2395402"/>
            <a:ext cx="7840851" cy="1325563"/>
          </a:xfrm>
        </p:spPr>
        <p:txBody>
          <a:bodyPr>
            <a:normAutofit/>
          </a:bodyPr>
          <a:lstStyle/>
          <a:p>
            <a:r>
              <a:rPr lang="es-MX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Explicacion de la instalación </a:t>
            </a:r>
          </a:p>
        </p:txBody>
      </p:sp>
    </p:spTree>
    <p:extLst>
      <p:ext uri="{BB962C8B-B14F-4D97-AF65-F5344CB8AC3E}">
        <p14:creationId xmlns:p14="http://schemas.microsoft.com/office/powerpoint/2010/main" val="181232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3FC91-8B99-654C-94A0-605FE377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Flutter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81A0C0-9C98-FC44-8864-A1B3C6A16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4982"/>
            <a:ext cx="6781800" cy="3501749"/>
          </a:xfrm>
        </p:spPr>
        <p:txBody>
          <a:bodyPr/>
          <a:lstStyle/>
          <a:p>
            <a:pPr marL="0" indent="0">
              <a:buNone/>
            </a:pPr>
            <a:r>
              <a:rPr lang="es-MX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 el lenguaje de programación </a:t>
            </a:r>
            <a:r>
              <a:rPr lang="es-MX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Dart </a:t>
            </a:r>
            <a:r>
              <a:rPr lang="es-MX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fue creado para programadores de interfaces móviles 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B183F4-7F1D-DB4E-B3AE-E10BCE6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944716" y="2474982"/>
            <a:ext cx="3275496" cy="245662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5E70A17-D242-C749-AEF8-EEA3F743FC59}"/>
              </a:ext>
            </a:extLst>
          </p:cNvPr>
          <p:cNvSpPr txBox="1"/>
          <p:nvPr/>
        </p:nvSpPr>
        <p:spPr>
          <a:xfrm>
            <a:off x="7589971" y="5960806"/>
            <a:ext cx="460202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https://www.dartlang.org/ </a:t>
            </a:r>
            <a:endParaRPr lang="es-MX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3324617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4F767D-CD6E-FC48-B202-111C094A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Usos de DART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F628A4-2764-284F-8A41-F8C4C9F91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138" y="2371239"/>
            <a:ext cx="8140700" cy="30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38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15D72-929F-C848-B745-3B75F5FF5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rgbClr val="FFFF00"/>
                </a:solidFill>
              </a:rPr>
              <a:t>Nativo</a:t>
            </a:r>
            <a:r>
              <a:rPr lang="es-MX" dirty="0">
                <a:solidFill>
                  <a:schemeClr val="bg1"/>
                </a:solidFill>
              </a:rPr>
              <a:t>              </a:t>
            </a:r>
            <a:r>
              <a:rPr lang="es-MX" dirty="0">
                <a:solidFill>
                  <a:srgbClr val="00B050"/>
                </a:solidFill>
              </a:rPr>
              <a:t>Hibrido</a:t>
            </a:r>
            <a:r>
              <a:rPr lang="es-MX" dirty="0">
                <a:solidFill>
                  <a:schemeClr val="bg1"/>
                </a:solidFill>
              </a:rPr>
              <a:t>                </a:t>
            </a:r>
            <a:r>
              <a:rPr lang="es-MX" dirty="0">
                <a:solidFill>
                  <a:schemeClr val="accent2"/>
                </a:solidFill>
              </a:rPr>
              <a:t>Cross-Platform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76EE2A3-6359-324E-8719-EF7287845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93" y="1690688"/>
            <a:ext cx="1082676" cy="9744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568C299-BFB5-4B4C-8458-80C02302F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93" y="3402594"/>
            <a:ext cx="1176130" cy="11761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93A21B-B39F-E64B-B10B-9CAE6EA4D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046" y="1683281"/>
            <a:ext cx="1082676" cy="10826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10D8CC-1EF7-6F44-9C4F-0DC4F70E3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504" y="3140764"/>
            <a:ext cx="1493679" cy="149367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955CC4D-4A3F-8A43-A734-82FDB02F3B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6204" y="5009250"/>
            <a:ext cx="1188278" cy="133681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511C1DF-FD16-1C4E-BED9-5E446D0256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697" y="1556112"/>
            <a:ext cx="1265410" cy="124356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2F6C55F-04B5-C04A-B9DB-6403B7AD92F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7438"/>
          <a:stretch/>
        </p:blipFill>
        <p:spPr>
          <a:xfrm>
            <a:off x="10503389" y="1831103"/>
            <a:ext cx="987624" cy="82815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5F54F2D-814E-314D-868F-260F622036C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7845" y="3704800"/>
            <a:ext cx="2200895" cy="220089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1A925C1-FB84-2945-9761-B2489B0582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7043" y="1700874"/>
            <a:ext cx="1265410" cy="109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43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F5AF96-9BCA-6641-83BE-83366973A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Fuchsia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6E37BB8-80AC-C14A-B8A9-5E81F1E2C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1403" y="2337809"/>
            <a:ext cx="2829194" cy="282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63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8C14A-5A25-4A4C-AF3A-E7AD8946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de Flutter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E71DEBB-4040-EE4F-89DB-2EABE9D17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532" y="1825625"/>
            <a:ext cx="84609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14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2C5BC-8B57-4648-9A74-816946C5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432CDD-3785-D343-B9B5-792355B7B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 he trabajado con Dart.</a:t>
            </a:r>
          </a:p>
          <a:p>
            <a:pPr marL="0" indent="0">
              <a:buNone/>
            </a:pPr>
            <a:endParaRPr lang="es-MX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Orientada a Objetos Java, C++, etc. </a:t>
            </a:r>
            <a:br>
              <a:rPr lang="es-MX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Desarrollador Móvil Android y iOS Nativo </a:t>
            </a:r>
          </a:p>
          <a:p>
            <a:r>
              <a:rPr lang="es-MX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 Native </a:t>
            </a:r>
          </a:p>
          <a:p>
            <a:r>
              <a:rPr lang="es-MX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Xamarin</a:t>
            </a:r>
          </a:p>
          <a:p>
            <a:r>
              <a:rPr lang="es-MX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Ionic 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66645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43D87-3679-5D4A-9E61-070369D01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Sintaxis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3181D54-7EFA-124D-85D0-EC6CD1EDE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768" y="1825625"/>
            <a:ext cx="8910464" cy="4351338"/>
          </a:xfrm>
        </p:spPr>
      </p:pic>
    </p:spTree>
    <p:extLst>
      <p:ext uri="{BB962C8B-B14F-4D97-AF65-F5344CB8AC3E}">
        <p14:creationId xmlns:p14="http://schemas.microsoft.com/office/powerpoint/2010/main" val="30389075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2521</TotalTime>
  <Words>327</Words>
  <Application>Microsoft Macintosh PowerPoint</Application>
  <PresentationFormat>Panorámica</PresentationFormat>
  <Paragraphs>54</Paragraphs>
  <Slides>29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Tema de Office</vt:lpstr>
      <vt:lpstr>Flutter</vt:lpstr>
      <vt:lpstr>¿Qué es Flutter?</vt:lpstr>
      <vt:lpstr>Flutter</vt:lpstr>
      <vt:lpstr>Usos de DART</vt:lpstr>
      <vt:lpstr>Nativo              Hibrido                Cross-Platform</vt:lpstr>
      <vt:lpstr>Fuchsia</vt:lpstr>
      <vt:lpstr>Arquitectura de Flutter</vt:lpstr>
      <vt:lpstr>Dart</vt:lpstr>
      <vt:lpstr>Sintaxis</vt:lpstr>
      <vt:lpstr>Presentación de PowerPoint</vt:lpstr>
      <vt:lpstr>https://dartpad.dartlang.org/  </vt:lpstr>
      <vt:lpstr>Programación imperativa y declarativa</vt:lpstr>
      <vt:lpstr>SwiftUI</vt:lpstr>
      <vt:lpstr>MAUI</vt:lpstr>
      <vt:lpstr>Estructura de un programa en Flutter</vt:lpstr>
      <vt:lpstr>Presentación de PowerPoint</vt:lpstr>
      <vt:lpstr>Presentación de PowerPoint</vt:lpstr>
      <vt:lpstr>void main() =&gt; runApp(App());  </vt:lpstr>
      <vt:lpstr>Widget llamado App Método build crea la interfaz </vt:lpstr>
      <vt:lpstr>El punto inicial para general una aplicación en MaterialDesign  </vt:lpstr>
      <vt:lpstr>El título: task manager Home: Lo que muestra la app  </vt:lpstr>
      <vt:lpstr>Presentación de PowerPoint</vt:lpstr>
      <vt:lpstr>UI - Flutter</vt:lpstr>
      <vt:lpstr>UI - Flutter</vt:lpstr>
      <vt:lpstr>Widgets con estado y sin estado </vt:lpstr>
      <vt:lpstr>Presentación de PowerPoint</vt:lpstr>
      <vt:lpstr>Presentación de PowerPoint</vt:lpstr>
      <vt:lpstr>Instalación</vt:lpstr>
      <vt:lpstr>Explicacion de la instalación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Iniciando en Flutter en Visual Studio Code y .Net Core</dc:title>
  <dc:creator>Felipe Hernández P.</dc:creator>
  <cp:lastModifiedBy>Felipe Hernández P.</cp:lastModifiedBy>
  <cp:revision>53</cp:revision>
  <dcterms:created xsi:type="dcterms:W3CDTF">2020-07-03T19:11:11Z</dcterms:created>
  <dcterms:modified xsi:type="dcterms:W3CDTF">2021-01-22T23:52:29Z</dcterms:modified>
</cp:coreProperties>
</file>